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0"/>
  </p:notesMasterIdLst>
  <p:handoutMasterIdLst>
    <p:handoutMasterId r:id="rId11"/>
  </p:handoutMasterIdLst>
  <p:sldIdLst>
    <p:sldId id="256" r:id="rId2"/>
    <p:sldId id="766" r:id="rId3"/>
    <p:sldId id="767" r:id="rId4"/>
    <p:sldId id="734" r:id="rId5"/>
    <p:sldId id="301" r:id="rId6"/>
    <p:sldId id="777" r:id="rId7"/>
    <p:sldId id="491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49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'01'!$G$16:$G$21</c:f>
              <c:strCache>
                <c:ptCount val="6"/>
                <c:pt idx="0">
                  <c:v>AIRES</c:v>
                </c:pt>
                <c:pt idx="1">
                  <c:v>AVIANCA</c:v>
                </c:pt>
                <c:pt idx="2">
                  <c:v>AEROREPUBLICA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'01'!$H$16:$H$21</c:f>
              <c:numCache>
                <c:formatCode>0.00%</c:formatCode>
                <c:ptCount val="6"/>
                <c:pt idx="0">
                  <c:v>0.91642228739002929</c:v>
                </c:pt>
                <c:pt idx="1">
                  <c:v>0.84668051502103692</c:v>
                </c:pt>
                <c:pt idx="2">
                  <c:v>0.73783783783783785</c:v>
                </c:pt>
                <c:pt idx="3">
                  <c:v>0.95045731707317072</c:v>
                </c:pt>
                <c:pt idx="4">
                  <c:v>0.97816593886462877</c:v>
                </c:pt>
                <c:pt idx="5">
                  <c:v>0.86851851851851847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B-436F-9D9E-B59518B810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7057344"/>
        <c:axId val="617058176"/>
        <c:axId val="0"/>
      </c:bar3DChart>
      <c:catAx>
        <c:axId val="61705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7058176"/>
        <c:crosses val="autoZero"/>
        <c:auto val="1"/>
        <c:lblAlgn val="ctr"/>
        <c:lblOffset val="100"/>
        <c:noMultiLvlLbl val="0"/>
      </c:catAx>
      <c:valAx>
        <c:axId val="61705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70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'01'!$G$16:$G$21</c:f>
              <c:strCache>
                <c:ptCount val="6"/>
                <c:pt idx="0">
                  <c:v>AIRES</c:v>
                </c:pt>
                <c:pt idx="1">
                  <c:v>AVIANCA</c:v>
                </c:pt>
                <c:pt idx="2">
                  <c:v>AEROREPUBLICA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'01'!$H$16:$H$21</c:f>
              <c:numCache>
                <c:formatCode>0.00%</c:formatCode>
                <c:ptCount val="6"/>
                <c:pt idx="0">
                  <c:v>0.87397308162908582</c:v>
                </c:pt>
                <c:pt idx="1">
                  <c:v>0.80574640849469081</c:v>
                </c:pt>
                <c:pt idx="2">
                  <c:v>0.73783783783783785</c:v>
                </c:pt>
                <c:pt idx="3">
                  <c:v>0.66988987375772224</c:v>
                </c:pt>
                <c:pt idx="4">
                  <c:v>0.9294605809128631</c:v>
                </c:pt>
                <c:pt idx="5">
                  <c:v>0.63693979176097781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A-4C22-85BB-111541C3AE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7057344"/>
        <c:axId val="617058176"/>
        <c:axId val="0"/>
      </c:bar3DChart>
      <c:catAx>
        <c:axId val="61705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7058176"/>
        <c:crosses val="autoZero"/>
        <c:auto val="1"/>
        <c:lblAlgn val="ctr"/>
        <c:lblOffset val="100"/>
        <c:noMultiLvlLbl val="0"/>
      </c:catAx>
      <c:valAx>
        <c:axId val="61705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70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30/08/2023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30/08/2023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Junio 2023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77,56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88,30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501185" y="2295234"/>
            <a:ext cx="2039019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8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</a:t>
            </a:r>
            <a:r>
              <a:rPr lang="es-MX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Junio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8906683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E39524D-BAB0-2804-BB1F-99157A184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446224"/>
              </p:ext>
            </p:extLst>
          </p:nvPr>
        </p:nvGraphicFramePr>
        <p:xfrm>
          <a:off x="5520694" y="1358284"/>
          <a:ext cx="5542481" cy="450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8906683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E39524D-BAB0-2804-BB1F-99157A184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596454"/>
              </p:ext>
            </p:extLst>
          </p:nvPr>
        </p:nvGraphicFramePr>
        <p:xfrm>
          <a:off x="5509459" y="1358283"/>
          <a:ext cx="5489974" cy="450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2023</Filtro>
    <Orden xmlns="8cf1b8fd-72df-4c21-8306-a5f720778edf">174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68129AAE-9831-4313-8F0D-1544F371FFAA}"/>
</file>

<file path=customXml/itemProps2.xml><?xml version="1.0" encoding="utf-8"?>
<ds:datastoreItem xmlns:ds="http://schemas.openxmlformats.org/officeDocument/2006/customXml" ds:itemID="{4BD0E291-9C7A-4EBE-BD9F-40DE4DF805F7}"/>
</file>

<file path=customXml/itemProps3.xml><?xml version="1.0" encoding="utf-8"?>
<ds:datastoreItem xmlns:ds="http://schemas.openxmlformats.org/officeDocument/2006/customXml" ds:itemID="{2024746F-111C-48BE-88E5-4E757DE1E92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281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JUNIO 2023</dc:title>
  <dc:creator>William Camilo  Baracaldo Godoy</dc:creator>
  <cp:lastModifiedBy>Juan David Dominguez Arrieta</cp:lastModifiedBy>
  <cp:revision>150</cp:revision>
  <dcterms:created xsi:type="dcterms:W3CDTF">2023-05-08T00:34:42Z</dcterms:created>
  <dcterms:modified xsi:type="dcterms:W3CDTF">2023-08-30T17:23:05Z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